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57" r:id="rId6"/>
    <p:sldId id="258" r:id="rId7"/>
    <p:sldId id="259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wedg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wedg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wedg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wedg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wedg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wedg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wedg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wedg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wedg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wedg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wedg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B27B6-7165-402E-9A76-E2A18CA129B3}" type="datetimeFigureOut">
              <a:rPr lang="el-GR" smtClean="0"/>
              <a:pPr/>
              <a:t>26/1/2013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4D264-B00B-47A1-A0D1-79D6C1A9D49F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772400" cy="22596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92D050"/>
                </a:solidFill>
                <a:latin typeface="Comic Sans MS" pitchFamily="66" charset="0"/>
              </a:rPr>
              <a:t>CHILDREN DRAW THEIR RIGHTS</a:t>
            </a:r>
            <a:endParaRPr lang="el-GR" dirty="0"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atin typeface="Comic Sans MS" pitchFamily="66" charset="0"/>
            </a:endParaRP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475656" y="4149080"/>
            <a:ext cx="6400800" cy="148972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E’ CLASS</a:t>
            </a:r>
          </a:p>
          <a:p>
            <a:r>
              <a:rPr lang="en-US" dirty="0" smtClean="0">
                <a:solidFill>
                  <a:srgbClr val="FF6600"/>
                </a:solidFill>
              </a:rPr>
              <a:t>20th PRIMARY SCHOOL OF ILIOUPOLIS</a:t>
            </a:r>
          </a:p>
          <a:p>
            <a:r>
              <a:rPr lang="en-US" dirty="0" smtClean="0">
                <a:solidFill>
                  <a:srgbClr val="FF6600"/>
                </a:solidFill>
              </a:rPr>
              <a:t>2012-2013</a:t>
            </a:r>
            <a:endParaRPr lang="el-GR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8195" name="Picture 3" descr="C:\Users\ISORROPISTHS\Desktop\1.  ΤΑ ΕΓΓΡΑΦΑ ΜΟΥ\2.   ΚΑΤΕΡΙΝΑ\ΣΧΟΛΕΙΟ\ΠΡΟΓΡΑΜΜΑΤΑ\DSC0158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12000" y="1440000"/>
            <a:ext cx="5832000" cy="4374001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9218" name="Picture 2" descr="C:\Users\ISORROPISTHS\Desktop\1.  ΤΑ ΕΓΓΡΑΦΑ ΜΟΥ\2.   ΚΑΤΕΡΙΝΑ\ΣΧΟΛΕΙΟ\ΠΡΟΓΡΑΜΜΑΤΑ\DSC015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12000" y="1440000"/>
            <a:ext cx="6034617" cy="4525963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10242" name="Picture 2" descr="C:\Users\ISORROPISTHS\Desktop\1.  ΤΑ ΕΓΓΡΑΦΑ ΜΟΥ\2.   ΚΑΤΕΡΙΝΑ\ΣΧΟΛΕΙΟ\ΠΡΟΓΡΑΜΜΑΤΑ\DSC015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12000" y="1440000"/>
            <a:ext cx="6034617" cy="4525963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ISORROPISTHS\Desktop\1.  ΤΑ ΕΓΓΡΑΦΑ ΜΟΥ\2.   ΚΑΤΕΡΙΝΑ\ΣΧΟΛΕΙΟ\ΠΡΟΓΡΑΜΜΑΤΑ\DSC015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12000" y="1440000"/>
            <a:ext cx="6034617" cy="4525963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ISORROPISTHS\Desktop\1.  ΤΑ ΕΓΓΡΑΦΑ ΜΟΥ\2.   ΚΑΤΕΡΙΝΑ\ΣΧΟΛΕΙΟ\ΠΡΟΓΡΑΜΜΑΤΑ\DSC0158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512000" y="1440000"/>
            <a:ext cx="5832000" cy="4374001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ISORROPISTHS\Desktop\1.  ΤΑ ΕΓΓΡΑΦΑ ΜΟΥ\2.   ΚΑΤΕΡΙΝΑ\ΣΧΟΛΕΙΟ\ΠΡΟΓΡΑΜΜΑΤΑ\DSC0158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12000" y="1440000"/>
            <a:ext cx="5832000" cy="4374001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ISORROPISTHS\Desktop\1.  ΤΑ ΕΓΓΡΑΦΑ ΜΟΥ\2.   ΚΑΤΕΡΙΝΑ\ΣΧΟΛΕΙΟ\ΠΡΟΓΡΑΜΜΑΤΑ\DSC0158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12000" y="1440000"/>
            <a:ext cx="5832000" cy="4374001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ISORROPISTHS\Desktop\1.  ΤΑ ΕΓΓΡΑΦΑ ΜΟΥ\2.   ΚΑΤΕΡΙΝΑ\3.    ΣΧΟΛΕΙΟ\ΠΡΟΓΡΑΜΜΑΤΑ\Children's Rights photos\DSC016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000" y="1440000"/>
            <a:ext cx="5796000" cy="4346999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SORROPISTHS\Desktop\1.  ΤΑ ΕΓΓΡΑΦΑ ΜΟΥ\2.   ΚΑΤΕΡΙΝΑ\3.    ΣΧΟΛΕΙΟ\ΠΡΟΓΡΑΜΜΑΤΑ\Children's Rights photos\DSC016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000" y="1440000"/>
            <a:ext cx="5796000" cy="4346999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ISORROPISTHS\Desktop\1.  ΤΑ ΕΓΓΡΑΦΑ ΜΟΥ\2.   ΚΑΤΕΡΙΝΑ\3.    ΣΧΟΛΕΙΟ\ΠΡΟΓΡΑΜΜΑΤΑ\Children's Rights photos\DSC0162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000" y="1440000"/>
            <a:ext cx="5796000" cy="4346999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SORROPISTHS\Desktop\1.  ΤΑ ΕΓΓΡΑΦΑ ΜΟΥ\2.   ΚΑΤΕΡΙΝΑ\3.    ΣΧΟΛΕΙΟ\ΠΡΟΓΡΑΜΜΑΤΑ\DSC015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000" y="1440000"/>
            <a:ext cx="5832000" cy="4372242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ISORROPISTHS\Pictures\23-1-2013\DSC016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000" y="1440000"/>
            <a:ext cx="5832000" cy="4375437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ISORROPISTHS\Desktop\1.  ΤΑ ΕΓΓΡΑΦΑ ΜΟΥ\2.   ΚΑΤΕΡΙΝΑ\3.    ΣΧΟΛΕΙΟ\ΠΡΟΓΡΑΜΜΑΤΑ\DSC0157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000" y="1440000"/>
            <a:ext cx="5832000" cy="4374001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ISORROPISTHS\Desktop\1.  ΤΑ ΕΓΓΡΑΦΑ ΜΟΥ\2.   ΚΑΤΕΡΙΝΑ\3.    ΣΧΟΛΕΙΟ\ΠΡΟΓΡΑΜΜΑΤΑ\DSC0157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000" y="1440000"/>
            <a:ext cx="5832000" cy="4374001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SORROPISTHS\Desktop\1.  ΤΑ ΕΓΓΡΑΦΑ ΜΟΥ\2.   ΚΑΤΕΡΙΝΑ\ΣΧΟΛΕΙΟ\ΠΡΟΓΡΑΜΜΑΤΑ\DSC0148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772816"/>
            <a:ext cx="5859002" cy="4212093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2050" name="Picture 2" descr="C:\Users\ISORROPISTHS\Desktop\1.  ΤΑ ΕΓΓΡΑΦΑ ΜΟΥ\2.   ΚΑΤΕΡΙΝΑ\ΣΧΟΛΕΙΟ\ΠΡΟΓΡΑΜΜΑΤΑ\DSC0149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12000" y="1440000"/>
            <a:ext cx="6034617" cy="4525963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074" name="Picture 2" descr="C:\Users\ISORROPISTHS\Desktop\1.  ΤΑ ΕΓΓΡΑΦΑ ΜΟΥ\2.   ΚΑΤΕΡΙΝΑ\ΣΧΟΛΕΙΟ\ΠΡΟΓΡΑΜΜΑΤΑ\DSC0149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54691" y="1440000"/>
            <a:ext cx="6034617" cy="4525963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122" name="Picture 2" descr="C:\Users\ISORROPISTHS\Desktop\1.  ΤΑ ΕΓΓΡΑΦΑ ΜΟΥ\2.   ΚΑΤΕΡΙΝΑ\ΣΧΟΛΕΙΟ\ΠΡΟΓΡΑΜΜΑΤΑ\DSC014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12000" y="1440000"/>
            <a:ext cx="6034617" cy="4525963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6146" name="Picture 2" descr="C:\Users\ISORROPISTHS\Desktop\1.  ΤΑ ΕΓΓΡΑΦΑ ΜΟΥ\2.   ΚΑΤΕΡΙΝΑ\ΣΧΟΛΕΙΟ\ΠΡΟΓΡΑΜΜΑΤΑ\DSC0149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12000" y="1440000"/>
            <a:ext cx="6034617" cy="4525963"/>
          </a:xfrm>
          <a:prstGeom prst="rect">
            <a:avLst/>
          </a:prstGeom>
          <a:noFill/>
          <a:ln w="152400" cap="rnd" cmpd="thickThin">
            <a:solidFill>
              <a:srgbClr val="0000FF"/>
            </a:solidFill>
            <a:beve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13</Words>
  <Application>Microsoft Office PowerPoint</Application>
  <PresentationFormat>Προβολή στην οθόνη (4:3)</PresentationFormat>
  <Paragraphs>4</Paragraphs>
  <Slides>20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20</vt:i4>
      </vt:variant>
    </vt:vector>
  </HeadingPairs>
  <TitlesOfParts>
    <vt:vector size="21" baseType="lpstr">
      <vt:lpstr>Θέμα του Office</vt:lpstr>
      <vt:lpstr>CHILDREN DRAW THEIR RIGHTS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CHILDREN DRAW THEIR RIGHTS</dc:title>
  <dc:creator>ISORROPISTHS</dc:creator>
  <cp:lastModifiedBy>ISORROPISTHS</cp:lastModifiedBy>
  <cp:revision>11</cp:revision>
  <dcterms:created xsi:type="dcterms:W3CDTF">2013-01-05T11:38:11Z</dcterms:created>
  <dcterms:modified xsi:type="dcterms:W3CDTF">2013-01-26T16:48:31Z</dcterms:modified>
</cp:coreProperties>
</file>